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1003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FB5D-1657-46E9-AFE4-243021998A68}" type="datetimeFigureOut">
              <a:rPr lang="en-US" smtClean="0"/>
              <a:t>7/7/2018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D9916-1D15-431A-92AC-4A280EA22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887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FB5D-1657-46E9-AFE4-243021998A68}" type="datetimeFigureOut">
              <a:rPr lang="en-US" smtClean="0"/>
              <a:t>7/7/2018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D9916-1D15-431A-92AC-4A280EA22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237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FB5D-1657-46E9-AFE4-243021998A68}" type="datetimeFigureOut">
              <a:rPr lang="en-US" smtClean="0"/>
              <a:t>7/7/2018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D9916-1D15-431A-92AC-4A280EA22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471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FB5D-1657-46E9-AFE4-243021998A68}" type="datetimeFigureOut">
              <a:rPr lang="en-US" smtClean="0"/>
              <a:t>7/7/2018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D9916-1D15-431A-92AC-4A280EA22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671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FB5D-1657-46E9-AFE4-243021998A68}" type="datetimeFigureOut">
              <a:rPr lang="en-US" smtClean="0"/>
              <a:t>7/7/2018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D9916-1D15-431A-92AC-4A280EA22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9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FB5D-1657-46E9-AFE4-243021998A68}" type="datetimeFigureOut">
              <a:rPr lang="en-US" smtClean="0"/>
              <a:t>7/7/2018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D9916-1D15-431A-92AC-4A280EA22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104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FB5D-1657-46E9-AFE4-243021998A68}" type="datetimeFigureOut">
              <a:rPr lang="en-US" smtClean="0"/>
              <a:t>7/7/2018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D9916-1D15-431A-92AC-4A280EA22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052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FB5D-1657-46E9-AFE4-243021998A68}" type="datetimeFigureOut">
              <a:rPr lang="en-US" smtClean="0"/>
              <a:t>7/7/2018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D9916-1D15-431A-92AC-4A280EA22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420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FB5D-1657-46E9-AFE4-243021998A68}" type="datetimeFigureOut">
              <a:rPr lang="en-US" smtClean="0"/>
              <a:t>7/7/2018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D9916-1D15-431A-92AC-4A280EA22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0089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FB5D-1657-46E9-AFE4-243021998A68}" type="datetimeFigureOut">
              <a:rPr lang="en-US" smtClean="0"/>
              <a:t>7/7/2018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D9916-1D15-431A-92AC-4A280EA22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463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FB5D-1657-46E9-AFE4-243021998A68}" type="datetimeFigureOut">
              <a:rPr lang="en-US" smtClean="0"/>
              <a:t>7/7/2018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D9916-1D15-431A-92AC-4A280EA22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198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5AFB5D-1657-46E9-AFE4-243021998A68}" type="datetimeFigureOut">
              <a:rPr lang="en-US" smtClean="0"/>
              <a:t>7/7/2018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2D9916-1D15-431A-92AC-4A280EA22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4831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868" y="1676400"/>
            <a:ext cx="329006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04800" y="304800"/>
            <a:ext cx="374974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Variable Valve Timing or Variable </a:t>
            </a:r>
          </a:p>
          <a:p>
            <a:r>
              <a:rPr lang="en-US" sz="2000" b="1" dirty="0" smtClean="0"/>
              <a:t>camshaft timing oil control valve</a:t>
            </a:r>
          </a:p>
          <a:p>
            <a:r>
              <a:rPr lang="en-US" sz="2000" b="1" dirty="0" smtClean="0"/>
              <a:t>Stuck in the open position.</a:t>
            </a:r>
            <a:endParaRPr lang="en-US" sz="2000" b="1" dirty="0"/>
          </a:p>
        </p:txBody>
      </p:sp>
      <p:sp>
        <p:nvSpPr>
          <p:cNvPr id="4" name="Right Arrow 3"/>
          <p:cNvSpPr/>
          <p:nvPr/>
        </p:nvSpPr>
        <p:spPr>
          <a:xfrm rot="5400000">
            <a:off x="2114023" y="1600200"/>
            <a:ext cx="601628" cy="44922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962400"/>
            <a:ext cx="4159541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724400" y="2425868"/>
            <a:ext cx="369011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Possible oil blockage from a dirty</a:t>
            </a:r>
          </a:p>
          <a:p>
            <a:r>
              <a:rPr lang="en-US" sz="2000" b="1" dirty="0" smtClean="0"/>
              <a:t>Variable valve timing or variable </a:t>
            </a:r>
          </a:p>
          <a:p>
            <a:r>
              <a:rPr lang="en-US" sz="2000" b="1" dirty="0" smtClean="0"/>
              <a:t>Camshaft timing </a:t>
            </a:r>
            <a:r>
              <a:rPr lang="en-US" sz="2000" b="1" smtClean="0"/>
              <a:t>filter screen 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8032216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31</Words>
  <Application>Microsoft Office PowerPoint</Application>
  <PresentationFormat>On-screen Show (4:3)</PresentationFormat>
  <Paragraphs>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FrederickC</dc:creator>
  <cp:lastModifiedBy>FrederickC</cp:lastModifiedBy>
  <cp:revision>2</cp:revision>
  <dcterms:created xsi:type="dcterms:W3CDTF">2018-07-07T16:42:37Z</dcterms:created>
  <dcterms:modified xsi:type="dcterms:W3CDTF">2018-07-07T16:59:25Z</dcterms:modified>
</cp:coreProperties>
</file>