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10" autoAdjust="0"/>
    <p:restoredTop sz="94660"/>
  </p:normalViewPr>
  <p:slideViewPr>
    <p:cSldViewPr snapToGrid="0">
      <p:cViewPr varScale="1">
        <p:scale>
          <a:sx n="61" d="100"/>
          <a:sy n="61" d="100"/>
        </p:scale>
        <p:origin x="84" y="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AA7E7-217A-A27C-6932-8E9572A35D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C67E43-A708-B263-967D-0B3B522A71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F4469D-E40C-5D4F-D2A3-EFEE41091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646F1-7F27-4BCE-AD12-537CAFD8093A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693422-3E15-BA82-AFDF-5EC0FEDD3C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AFC42B-94AA-0082-BE07-99B302DB4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FD841-F0F7-40E3-B1BC-8445491A4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4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832F9A-49A2-2F23-E22B-AB17590E1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59335C-4C79-9BD0-3F26-AEFA0D1068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56483A-1F94-DA55-F7A3-80DC22932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646F1-7F27-4BCE-AD12-537CAFD8093A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AC29B7-16EF-335D-0618-69C67AEA2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F12585-0B5E-4F5F-3707-52BB17408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FD841-F0F7-40E3-B1BC-8445491A4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984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3205F-3663-F08F-AAAD-080FFF4EB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638496-5BF5-8F75-A800-CAF5B6B26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4437C7-5889-701F-E301-FB2DF8BAB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646F1-7F27-4BCE-AD12-537CAFD8093A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08CE43-2B72-E318-B05D-9BC51EC12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1869B6-0C30-B5DB-7C79-877AC90CD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FD841-F0F7-40E3-B1BC-8445491A4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877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C562C-CEA3-27BE-0BBA-CEF4E4CC2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E96D13-35A7-E8BA-D2C9-AC72D57052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B10A47-116D-F45C-FABF-9488A993DF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056E59-7919-D3CF-1995-2DCB0E9EE9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646F1-7F27-4BCE-AD12-537CAFD8093A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6E235-BDB6-4B0D-543A-7B047F28A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4DF874-A90E-0036-12C6-FDCC8CEF1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FD841-F0F7-40E3-B1BC-8445491A4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017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6C2C4-D804-590E-294D-A8395BE0E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465BFA-FCD5-0471-0005-D2DC09601B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64D8C8-AB6F-6AEA-B71A-F1DDC91F9B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D750D8-CBFF-63A2-C6BB-F76415BB89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58411D-D0D3-4AD2-F841-8E23EA74AB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43CC07-0DFA-260D-8E29-699215E09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646F1-7F27-4BCE-AD12-537CAFD8093A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A0342D-D737-0F34-40AE-AE1E0D128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AA2395-4920-DD08-E754-0E3EEC1A4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FD841-F0F7-40E3-B1BC-8445491A4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7714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F68A9B-AE20-5AF5-805C-9884227AE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ED5446-660D-DD70-0573-9940E9A24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646F1-7F27-4BCE-AD12-537CAFD8093A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1579E6-AEBD-1482-85DF-E9CC65DB7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CEAAF0-FA45-EF2B-CE0F-E512754B5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FD841-F0F7-40E3-B1BC-8445491A4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73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200D09-182C-79A4-8685-65E4B2D88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646F1-7F27-4BCE-AD12-537CAFD8093A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340632-4EA7-2E9C-FB77-76DAEAE4A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200A86-DCD0-37F2-BC25-BC4E0ADE0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FD841-F0F7-40E3-B1BC-8445491A4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78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4AD45-E154-7E41-F822-A29D7BD06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D2D94E-8B08-FD08-6829-CF51D46936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433BD0-0ED8-F7DE-B379-FA3575C2B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B13371-EA86-BAD9-8F29-916306DD2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646F1-7F27-4BCE-AD12-537CAFD8093A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425CF7-D034-68EB-E345-F067F9781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5D366D-E1B3-B915-F573-41373EFAC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FD841-F0F7-40E3-B1BC-8445491A4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894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1BCBF-8B52-90DA-2B96-33C262414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3B6B0F-BF67-5FAA-DE04-196A66FEC8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83316C-111B-E2F9-7894-62E1D84E1C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253CF3-B2AC-2C02-5CCD-7FA065EE9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646F1-7F27-4BCE-AD12-537CAFD8093A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E0A220-566F-25D3-4538-325617B32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D76F1E-E871-3E53-C063-082FC141A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FD841-F0F7-40E3-B1BC-8445491A4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300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B8CB3B-0BD6-4F43-914B-A28A497D5E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707E6F-09FF-F361-32A9-3A56CA47C9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43AE87-CA48-E0C4-E45B-2EDA80B0B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646F1-7F27-4BCE-AD12-537CAFD8093A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F8F9D1-DD07-CC08-CB0C-76054CD10F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4DD86E-EC5F-6577-9AFA-038491E8E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FD841-F0F7-40E3-B1BC-8445491A4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581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276662-67D9-0E8D-1B92-370DAFC696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D9BC80-2023-F1CA-F49A-9361C267E8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ABC66A-6CB3-1295-E904-E2E47F67F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646F1-7F27-4BCE-AD12-537CAFD8093A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3047D2-6955-6BE1-D48A-2C4C26E0E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EEFF9-39B7-B2DA-C795-4D12463EB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FD841-F0F7-40E3-B1BC-8445491A4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880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E7B486-2476-2E48-71E0-BAC9D83F9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C10731-3BBE-D39A-0E5D-AB709A2D65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5E25D1-E99E-DAF5-E834-EDBE7B70084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1646F1-7F27-4BCE-AD12-537CAFD8093A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818557-DE60-F47F-C646-63C80ECBD5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174E05-D6F2-E0B1-9DB4-B3F2AE1BF8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EFFD841-F0F7-40E3-B1BC-8445491A4E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966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9F0CFF-B8AC-245B-DAF0-C6E41F28BE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347" y="1296953"/>
            <a:ext cx="10755699" cy="4264093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7CC79388-3242-8660-D473-AF779D29177C}"/>
              </a:ext>
            </a:extLst>
          </p:cNvPr>
          <p:cNvSpPr/>
          <p:nvPr/>
        </p:nvSpPr>
        <p:spPr>
          <a:xfrm>
            <a:off x="3168869" y="1765738"/>
            <a:ext cx="1024759" cy="1481959"/>
          </a:xfrm>
          <a:prstGeom prst="ellipse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053FF49-9C0A-20D7-076C-43CE3C2F549C}"/>
              </a:ext>
            </a:extLst>
          </p:cNvPr>
          <p:cNvSpPr/>
          <p:nvPr/>
        </p:nvSpPr>
        <p:spPr>
          <a:xfrm rot="755035">
            <a:off x="6581679" y="4155929"/>
            <a:ext cx="1024759" cy="1309212"/>
          </a:xfrm>
          <a:prstGeom prst="ellipse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AB9A83-DCF0-F540-A312-22A69C82E04F}"/>
              </a:ext>
            </a:extLst>
          </p:cNvPr>
          <p:cNvSpPr txBox="1"/>
          <p:nvPr/>
        </p:nvSpPr>
        <p:spPr>
          <a:xfrm>
            <a:off x="2852244" y="346842"/>
            <a:ext cx="7064266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dirty="0"/>
              <a:t>Are these the only two spots where the headlamp is adjusted?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DAE417EE-F008-8932-8DE5-07F4C449E2A3}"/>
              </a:ext>
            </a:extLst>
          </p:cNvPr>
          <p:cNvCxnSpPr/>
          <p:nvPr/>
        </p:nvCxnSpPr>
        <p:spPr>
          <a:xfrm flipH="1">
            <a:off x="3689131" y="746952"/>
            <a:ext cx="157655" cy="101878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A6EE6137-0742-CB0D-205B-684E31CBD2C0}"/>
              </a:ext>
            </a:extLst>
          </p:cNvPr>
          <p:cNvCxnSpPr>
            <a:cxnSpLocks/>
          </p:cNvCxnSpPr>
          <p:nvPr/>
        </p:nvCxnSpPr>
        <p:spPr>
          <a:xfrm flipH="1">
            <a:off x="7299434" y="746952"/>
            <a:ext cx="580637" cy="331306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75600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12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Liz Siegele</dc:creator>
  <cp:lastModifiedBy>Liz Siegele</cp:lastModifiedBy>
  <cp:revision>1</cp:revision>
  <dcterms:created xsi:type="dcterms:W3CDTF">2026-08-06T17:02:09Z</dcterms:created>
  <dcterms:modified xsi:type="dcterms:W3CDTF">2026-08-06T17:05:20Z</dcterms:modified>
</cp:coreProperties>
</file>