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31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A351-E142-466E-8469-89BFFD8E16BF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2E14A-4369-4057-B4B6-325F845E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016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A351-E142-466E-8469-89BFFD8E16BF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2E14A-4369-4057-B4B6-325F845E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164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A351-E142-466E-8469-89BFFD8E16BF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2E14A-4369-4057-B4B6-325F845E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963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A351-E142-466E-8469-89BFFD8E16BF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2E14A-4369-4057-B4B6-325F845E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115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A351-E142-466E-8469-89BFFD8E16BF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2E14A-4369-4057-B4B6-325F845E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646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A351-E142-466E-8469-89BFFD8E16BF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2E14A-4369-4057-B4B6-325F845E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30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A351-E142-466E-8469-89BFFD8E16BF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2E14A-4369-4057-B4B6-325F845E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37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A351-E142-466E-8469-89BFFD8E16BF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2E14A-4369-4057-B4B6-325F845E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36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A351-E142-466E-8469-89BFFD8E16BF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2E14A-4369-4057-B4B6-325F845E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307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A351-E142-466E-8469-89BFFD8E16BF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2E14A-4369-4057-B4B6-325F845E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331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3A351-E142-466E-8469-89BFFD8E16BF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2E14A-4369-4057-B4B6-325F845E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39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3A351-E142-466E-8469-89BFFD8E16BF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2E14A-4369-4057-B4B6-325F845E3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588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447800"/>
            <a:ext cx="4773216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8191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FrederickC</dc:creator>
  <cp:lastModifiedBy>FrederickC</cp:lastModifiedBy>
  <cp:revision>1</cp:revision>
  <dcterms:created xsi:type="dcterms:W3CDTF">2021-12-03T01:13:14Z</dcterms:created>
  <dcterms:modified xsi:type="dcterms:W3CDTF">2021-12-03T01:14:12Z</dcterms:modified>
</cp:coreProperties>
</file>