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7" r:id="rId2"/>
    <p:sldId id="258" r:id="rId3"/>
    <p:sldId id="256" r:id="rId4"/>
    <p:sldId id="259" r:id="rId5"/>
    <p:sldId id="257" r:id="rId6"/>
    <p:sldId id="264" r:id="rId7"/>
    <p:sldId id="260" r:id="rId8"/>
    <p:sldId id="266" r:id="rId9"/>
    <p:sldId id="262" r:id="rId10"/>
    <p:sldId id="265" r:id="rId11"/>
    <p:sldId id="26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98"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30D9F6-D9C8-4292-BD63-49178A0700CE}" type="datetimeFigureOut">
              <a:rPr lang="en-US" smtClean="0"/>
              <a:pPr/>
              <a:t>2/2/2011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26799F-316C-4C34-8992-192EEFD1C66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shows</a:t>
            </a:r>
            <a:r>
              <a:rPr lang="en-US" baseline="0" dirty="0" smtClean="0"/>
              <a:t> the bracket (blue) and part of the metal end of one of the lines (red) the bolt is removed (green)</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is where I started.</a:t>
            </a:r>
            <a:r>
              <a:rPr lang="en-US" baseline="0" dirty="0" smtClean="0"/>
              <a:t> </a:t>
            </a:r>
            <a:r>
              <a:rPr lang="en-US" baseline="0" dirty="0" smtClean="0"/>
              <a:t>This is the bolt hole for the </a:t>
            </a:r>
            <a:r>
              <a:rPr lang="en-US" baseline="0" dirty="0" smtClean="0"/>
              <a:t>brackets (removed) </a:t>
            </a:r>
            <a:r>
              <a:rPr lang="en-US" baseline="0" dirty="0" smtClean="0"/>
              <a:t>that mount the lines to the engine. This is the hardest part of the job. You have to go up over top of a cross member with a ¼ extension a wiggle attachment and a 10mm socket. It’s just one of those bolts that takes time to get out.</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Then I took the top radiator hose and oil line off but when I </a:t>
            </a:r>
            <a:r>
              <a:rPr lang="en-US" baseline="0" dirty="0" smtClean="0"/>
              <a:t>moved to disconnect the bottom line and the thermostat I</a:t>
            </a:r>
            <a:r>
              <a:rPr lang="en-US" dirty="0" smtClean="0"/>
              <a:t> had to contend</a:t>
            </a:r>
            <a:r>
              <a:rPr lang="en-US" baseline="0" dirty="0" smtClean="0"/>
              <a:t> with drips of antifreeze and oil so you may want to save the top for last.</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Tuck this radiator</a:t>
            </a:r>
            <a:r>
              <a:rPr lang="en-US" baseline="0" dirty="0" smtClean="0"/>
              <a:t> hose out of the way.</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is the clamp that holds the line to the radiator.</a:t>
            </a:r>
            <a:r>
              <a:rPr lang="en-US" baseline="0" dirty="0" smtClean="0"/>
              <a:t> I put a flat screwdriver to both  sides of it and pushed it apart. Watch you don’t slip and push a hole through the radiator.  No I didn’t, There is another one for the bottom line too. </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Then I took</a:t>
            </a:r>
            <a:r>
              <a:rPr lang="en-US" baseline="0" dirty="0" smtClean="0"/>
              <a:t> this clamp off. </a:t>
            </a:r>
            <a:r>
              <a:rPr lang="en-US" dirty="0" smtClean="0"/>
              <a:t>This is the bottom of</a:t>
            </a:r>
            <a:r>
              <a:rPr lang="en-US" baseline="0" dirty="0" smtClean="0"/>
              <a:t> the radiator</a:t>
            </a:r>
            <a:r>
              <a:rPr lang="en-US" dirty="0" smtClean="0"/>
              <a:t> with oil line removed</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Then I disconnected the thermostat. There</a:t>
            </a:r>
            <a:r>
              <a:rPr lang="en-US" baseline="0" dirty="0" smtClean="0"/>
              <a:t> are 2 </a:t>
            </a:r>
            <a:r>
              <a:rPr lang="en-US" baseline="0" dirty="0" err="1" smtClean="0"/>
              <a:t>torx</a:t>
            </a:r>
            <a:r>
              <a:rPr lang="en-US" baseline="0" dirty="0" smtClean="0"/>
              <a:t> 40 bolts on the thermostat. Here the right one is removed.</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Once disconnected I took the whole</a:t>
            </a:r>
            <a:r>
              <a:rPr lang="en-US" baseline="0" dirty="0" smtClean="0"/>
              <a:t> assembly out together. Each line has its own bracket welded to it. It’s easier if you have someone work the line from the top while you wiggle  and slide the assembly out the bottom.</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There</a:t>
            </a:r>
            <a:r>
              <a:rPr lang="en-US" baseline="0" dirty="0" smtClean="0"/>
              <a:t> is </a:t>
            </a:r>
            <a:r>
              <a:rPr lang="en-US" baseline="0" dirty="0" smtClean="0"/>
              <a:t>one </a:t>
            </a:r>
            <a:r>
              <a:rPr lang="en-US" baseline="0" dirty="0" err="1" smtClean="0"/>
              <a:t>torx</a:t>
            </a:r>
            <a:r>
              <a:rPr lang="en-US" baseline="0" dirty="0" smtClean="0"/>
              <a:t> </a:t>
            </a:r>
            <a:r>
              <a:rPr lang="en-US" baseline="0" dirty="0" smtClean="0"/>
              <a:t>bolt with a bracket that holds the lines to the thermostat. Yellow arrow. You can disconnect this easily rather then take the whole thing out together</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That’s how it would look together outside the car. The vice grip (arrow)is where</a:t>
            </a:r>
            <a:r>
              <a:rPr lang="en-US" baseline="0" dirty="0" smtClean="0"/>
              <a:t> the brackets mount to the car.</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 stuffed some rags in the thermostat holes before I cleaned it. This black rectangular gasket I couldn’t find but at the dealer.</a:t>
            </a:r>
            <a:r>
              <a:rPr lang="en-US" baseline="0" dirty="0" smtClean="0"/>
              <a:t> It was held in there with RTV or something similar. </a:t>
            </a:r>
            <a:r>
              <a:rPr lang="en-US" dirty="0" smtClean="0"/>
              <a:t>I also read a post someone said that you didn’t really need to replace it</a:t>
            </a:r>
            <a:r>
              <a:rPr lang="en-US" smtClean="0"/>
              <a:t>. </a:t>
            </a:r>
            <a:r>
              <a:rPr lang="en-US" smtClean="0"/>
              <a:t> </a:t>
            </a:r>
            <a:endParaRPr lang="en-US" dirty="0"/>
          </a:p>
        </p:txBody>
      </p:sp>
      <p:sp>
        <p:nvSpPr>
          <p:cNvPr id="4" name="Slide Number Placeholder 3"/>
          <p:cNvSpPr>
            <a:spLocks noGrp="1"/>
          </p:cNvSpPr>
          <p:nvPr>
            <p:ph type="sldNum" sz="quarter" idx="10"/>
          </p:nvPr>
        </p:nvSpPr>
        <p:spPr/>
        <p:txBody>
          <a:bodyPr/>
          <a:lstStyle/>
          <a:p>
            <a:fld id="{4726799F-316C-4C34-8992-192EEFD1C665}"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8CA8346-3A70-4CFF-B008-62BA072E3FF1}" type="datetimeFigureOut">
              <a:rPr lang="en-US" smtClean="0"/>
              <a:pPr/>
              <a:t>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CA8346-3A70-4CFF-B008-62BA072E3FF1}" type="datetimeFigureOut">
              <a:rPr lang="en-US" smtClean="0"/>
              <a:pPr/>
              <a:t>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CA8346-3A70-4CFF-B008-62BA072E3FF1}" type="datetimeFigureOut">
              <a:rPr lang="en-US" smtClean="0"/>
              <a:pPr/>
              <a:t>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8CA8346-3A70-4CFF-B008-62BA072E3FF1}" type="datetimeFigureOut">
              <a:rPr lang="en-US" smtClean="0"/>
              <a:pPr/>
              <a:t>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8CA8346-3A70-4CFF-B008-62BA072E3FF1}" type="datetimeFigureOut">
              <a:rPr lang="en-US" smtClean="0"/>
              <a:pPr/>
              <a:t>2/2/2011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8CA8346-3A70-4CFF-B008-62BA072E3FF1}" type="datetimeFigureOut">
              <a:rPr lang="en-US" smtClean="0"/>
              <a:pPr/>
              <a:t>2/2/2011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CA8346-3A70-4CFF-B008-62BA072E3FF1}" type="datetimeFigureOut">
              <a:rPr lang="en-US" smtClean="0"/>
              <a:pPr/>
              <a:t>2/2/2011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CA8346-3A70-4CFF-B008-62BA072E3FF1}" type="datetimeFigureOut">
              <a:rPr lang="en-US" smtClean="0"/>
              <a:pPr/>
              <a:t>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CA8346-3A70-4CFF-B008-62BA072E3FF1}" type="datetimeFigureOut">
              <a:rPr lang="en-US" smtClean="0"/>
              <a:pPr/>
              <a:t>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CA8346-3A70-4CFF-B008-62BA072E3FF1}" type="datetimeFigureOut">
              <a:rPr lang="en-US" smtClean="0"/>
              <a:pPr/>
              <a:t>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CA8346-3A70-4CFF-B008-62BA072E3FF1}" type="datetimeFigureOut">
              <a:rPr lang="en-US" smtClean="0"/>
              <a:pPr/>
              <a:t>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590523-9AA9-4BD8-9E8E-86BB090E96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CA8346-3A70-4CFF-B008-62BA072E3FF1}" type="datetimeFigureOut">
              <a:rPr lang="en-US" smtClean="0"/>
              <a:pPr/>
              <a:t>2/2/2011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590523-9AA9-4BD8-9E8E-86BB090E96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E:\Oil cooler lines (4)\Photo617.jpg"/>
          <p:cNvPicPr>
            <a:picLocks noChangeAspect="1" noChangeArrowheads="1"/>
          </p:cNvPicPr>
          <p:nvPr/>
        </p:nvPicPr>
        <p:blipFill>
          <a:blip r:embed="rId3" cstate="print"/>
          <a:srcRect/>
          <a:stretch>
            <a:fillRect/>
          </a:stretch>
        </p:blipFill>
        <p:spPr bwMode="auto">
          <a:xfrm>
            <a:off x="0" y="457200"/>
            <a:ext cx="7823200" cy="5867400"/>
          </a:xfrm>
          <a:prstGeom prst="rect">
            <a:avLst/>
          </a:prstGeom>
          <a:noFill/>
        </p:spPr>
      </p:pic>
      <p:sp>
        <p:nvSpPr>
          <p:cNvPr id="5" name="Down Arrow 4"/>
          <p:cNvSpPr/>
          <p:nvPr/>
        </p:nvSpPr>
        <p:spPr>
          <a:xfrm rot="9579288">
            <a:off x="4879366" y="4930528"/>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rot="4016534">
            <a:off x="5560511" y="1449356"/>
            <a:ext cx="484632" cy="978408"/>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rot="21398051">
            <a:off x="3429000" y="838200"/>
            <a:ext cx="484632" cy="978408"/>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1" name="Picture 3" descr="C:\Users\john g\Desktop\Oil cooler lines (4)\DSCF0901.JPG"/>
          <p:cNvPicPr>
            <a:picLocks noChangeAspect="1" noChangeArrowheads="1"/>
          </p:cNvPicPr>
          <p:nvPr/>
        </p:nvPicPr>
        <p:blipFill>
          <a:blip r:embed="rId3" cstate="print"/>
          <a:srcRect/>
          <a:stretch>
            <a:fillRect/>
          </a:stretch>
        </p:blipFill>
        <p:spPr bwMode="auto">
          <a:xfrm>
            <a:off x="533400" y="457200"/>
            <a:ext cx="7747000" cy="5810250"/>
          </a:xfrm>
          <a:prstGeom prst="rect">
            <a:avLst/>
          </a:prstGeom>
          <a:noFill/>
        </p:spPr>
      </p:pic>
      <p:sp>
        <p:nvSpPr>
          <p:cNvPr id="11" name="Right Arrow 10"/>
          <p:cNvSpPr/>
          <p:nvPr/>
        </p:nvSpPr>
        <p:spPr>
          <a:xfrm rot="13837417">
            <a:off x="5283364" y="2282907"/>
            <a:ext cx="1179688" cy="42692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1026" name="Picture 2" descr="C:\Users\john g\Desktop\Oil cooler lines (4)\Photo615.jpg"/>
          <p:cNvPicPr>
            <a:picLocks noChangeAspect="1" noChangeArrowheads="1"/>
          </p:cNvPicPr>
          <p:nvPr/>
        </p:nvPicPr>
        <p:blipFill>
          <a:blip r:embed="rId3" cstate="print"/>
          <a:srcRect/>
          <a:stretch>
            <a:fillRect/>
          </a:stretch>
        </p:blipFill>
        <p:spPr bwMode="auto">
          <a:xfrm>
            <a:off x="685800" y="685800"/>
            <a:ext cx="7315199" cy="5486400"/>
          </a:xfrm>
          <a:prstGeom prst="rect">
            <a:avLst/>
          </a:prstGeom>
          <a:noFill/>
        </p:spPr>
      </p:pic>
      <p:sp>
        <p:nvSpPr>
          <p:cNvPr id="5" name="Right Arrow 4"/>
          <p:cNvSpPr/>
          <p:nvPr/>
        </p:nvSpPr>
        <p:spPr>
          <a:xfrm rot="4763740">
            <a:off x="3420399" y="310252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6" name="Right Arrow 5"/>
          <p:cNvSpPr/>
          <p:nvPr/>
        </p:nvSpPr>
        <p:spPr>
          <a:xfrm rot="4686593">
            <a:off x="4420706" y="3029517"/>
            <a:ext cx="978408" cy="484632"/>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074" name="Picture 2" descr="C:\Users\john g\Desktop\Oil cooler lines (4)\Photo618.jpg"/>
          <p:cNvPicPr>
            <a:picLocks noChangeAspect="1" noChangeArrowheads="1"/>
          </p:cNvPicPr>
          <p:nvPr/>
        </p:nvPicPr>
        <p:blipFill>
          <a:blip r:embed="rId3" cstate="print"/>
          <a:srcRect/>
          <a:stretch>
            <a:fillRect/>
          </a:stretch>
        </p:blipFill>
        <p:spPr bwMode="auto">
          <a:xfrm>
            <a:off x="-1563688" y="-2024063"/>
            <a:ext cx="12192001" cy="9144001"/>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C:\Users\john g\Desktop\Oil cooler lines (4)\Photo616.jpg"/>
          <p:cNvPicPr>
            <a:picLocks noChangeAspect="1" noChangeArrowheads="1"/>
          </p:cNvPicPr>
          <p:nvPr/>
        </p:nvPicPr>
        <p:blipFill>
          <a:blip r:embed="rId3" cstate="print"/>
          <a:srcRect/>
          <a:stretch>
            <a:fillRect/>
          </a:stretch>
        </p:blipFill>
        <p:spPr bwMode="auto">
          <a:xfrm>
            <a:off x="533400" y="838200"/>
            <a:ext cx="6908801" cy="5181600"/>
          </a:xfrm>
          <a:prstGeom prst="rect">
            <a:avLst/>
          </a:prstGeom>
          <a:noFill/>
        </p:spPr>
      </p:pic>
      <p:sp>
        <p:nvSpPr>
          <p:cNvPr id="7" name="Down Arrow 6"/>
          <p:cNvSpPr/>
          <p:nvPr/>
        </p:nvSpPr>
        <p:spPr>
          <a:xfrm rot="979796">
            <a:off x="4715560" y="2389726"/>
            <a:ext cx="349512" cy="107131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1026" name="Picture 2" descr="C:\Users\john g\Desktop\Oil cooler lines (4)\DSCF0902.JPG"/>
          <p:cNvPicPr>
            <a:picLocks noChangeAspect="1" noChangeArrowheads="1"/>
          </p:cNvPicPr>
          <p:nvPr/>
        </p:nvPicPr>
        <p:blipFill>
          <a:blip r:embed="rId3" cstate="print"/>
          <a:srcRect/>
          <a:stretch>
            <a:fillRect/>
          </a:stretch>
        </p:blipFill>
        <p:spPr bwMode="auto">
          <a:xfrm>
            <a:off x="1600200" y="1676400"/>
            <a:ext cx="6324600" cy="4743450"/>
          </a:xfrm>
          <a:prstGeom prst="rect">
            <a:avLst/>
          </a:prstGeom>
          <a:noFill/>
        </p:spPr>
      </p:pic>
      <p:sp>
        <p:nvSpPr>
          <p:cNvPr id="5" name="Down Arrow 4"/>
          <p:cNvSpPr/>
          <p:nvPr/>
        </p:nvSpPr>
        <p:spPr>
          <a:xfrm rot="2176039">
            <a:off x="5752984" y="2728491"/>
            <a:ext cx="274938" cy="991346"/>
          </a:xfrm>
          <a:prstGeom prst="downArrow">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098" name="Picture 2" descr="C:\Users\john g\Desktop\Oil cooler lines (4)\Photo621.jpg"/>
          <p:cNvPicPr>
            <a:picLocks noChangeAspect="1" noChangeArrowheads="1"/>
          </p:cNvPicPr>
          <p:nvPr/>
        </p:nvPicPr>
        <p:blipFill>
          <a:blip r:embed="rId3" cstate="print"/>
          <a:srcRect/>
          <a:stretch>
            <a:fillRect/>
          </a:stretch>
        </p:blipFill>
        <p:spPr bwMode="auto">
          <a:xfrm>
            <a:off x="304800" y="457200"/>
            <a:ext cx="7264398" cy="5448299"/>
          </a:xfrm>
          <a:prstGeom prst="rect">
            <a:avLst/>
          </a:prstGeom>
          <a:noFill/>
        </p:spPr>
      </p:pic>
      <p:sp>
        <p:nvSpPr>
          <p:cNvPr id="5" name="Right Arrow 4"/>
          <p:cNvSpPr/>
          <p:nvPr/>
        </p:nvSpPr>
        <p:spPr>
          <a:xfrm rot="2208532">
            <a:off x="1981200" y="39624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rot="5600442">
            <a:off x="6172200" y="28956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5122" name="Picture 2" descr="C:\Users\john g\Desktop\Oil cooler lines (4)\Photo623.jpg"/>
          <p:cNvPicPr>
            <a:picLocks noChangeAspect="1" noChangeArrowheads="1"/>
          </p:cNvPicPr>
          <p:nvPr/>
        </p:nvPicPr>
        <p:blipFill>
          <a:blip r:embed="rId3" cstate="print"/>
          <a:srcRect/>
          <a:stretch>
            <a:fillRect/>
          </a:stretch>
        </p:blipFill>
        <p:spPr bwMode="auto">
          <a:xfrm>
            <a:off x="685800" y="152400"/>
            <a:ext cx="7239000" cy="5429249"/>
          </a:xfrm>
          <a:prstGeom prst="rect">
            <a:avLst/>
          </a:prstGeom>
          <a:noFill/>
        </p:spPr>
      </p:pic>
      <p:sp>
        <p:nvSpPr>
          <p:cNvPr id="5" name="Right Arrow 4"/>
          <p:cNvSpPr/>
          <p:nvPr/>
        </p:nvSpPr>
        <p:spPr>
          <a:xfrm rot="1875751">
            <a:off x="2836111" y="1572487"/>
            <a:ext cx="859497" cy="30488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rot="5962023">
            <a:off x="3513806" y="1371153"/>
            <a:ext cx="935610" cy="193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6146" name="Picture 2" descr="C:\Users\john g\Desktop\Oil cooler lines (4)\Photo627.jpg"/>
          <p:cNvPicPr>
            <a:picLocks noChangeAspect="1" noChangeArrowheads="1"/>
          </p:cNvPicPr>
          <p:nvPr/>
        </p:nvPicPr>
        <p:blipFill>
          <a:blip r:embed="rId3" cstate="print"/>
          <a:srcRect/>
          <a:stretch>
            <a:fillRect/>
          </a:stretch>
        </p:blipFill>
        <p:spPr bwMode="auto">
          <a:xfrm>
            <a:off x="304800" y="609600"/>
            <a:ext cx="8077200" cy="6057901"/>
          </a:xfrm>
          <a:prstGeom prst="rect">
            <a:avLst/>
          </a:prstGeom>
          <a:noFill/>
        </p:spPr>
      </p:pic>
      <p:cxnSp>
        <p:nvCxnSpPr>
          <p:cNvPr id="6" name="Straight Arrow Connector 5"/>
          <p:cNvCxnSpPr/>
          <p:nvPr/>
        </p:nvCxnSpPr>
        <p:spPr>
          <a:xfrm>
            <a:off x="3048000" y="3276600"/>
            <a:ext cx="914400" cy="91440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200400" y="3657600"/>
            <a:ext cx="914400" cy="914400"/>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676400"/>
            <a:ext cx="8229600" cy="4525963"/>
          </a:xfrm>
        </p:spPr>
        <p:txBody>
          <a:bodyPr/>
          <a:lstStyle/>
          <a:p>
            <a:endParaRPr lang="en-US" dirty="0"/>
          </a:p>
        </p:txBody>
      </p:sp>
      <p:sp>
        <p:nvSpPr>
          <p:cNvPr id="2" name="Title 1"/>
          <p:cNvSpPr>
            <a:spLocks noGrp="1"/>
          </p:cNvSpPr>
          <p:nvPr>
            <p:ph type="title"/>
          </p:nvPr>
        </p:nvSpPr>
        <p:spPr/>
        <p:txBody>
          <a:bodyPr/>
          <a:lstStyle/>
          <a:p>
            <a:endParaRPr lang="en-US" dirty="0"/>
          </a:p>
        </p:txBody>
      </p:sp>
      <p:pic>
        <p:nvPicPr>
          <p:cNvPr id="4099" name="Picture 3" descr="C:\Users\john g\Desktop\Oil cooler lines (4)\DSCF0904.JPG"/>
          <p:cNvPicPr>
            <a:picLocks noChangeAspect="1" noChangeArrowheads="1"/>
          </p:cNvPicPr>
          <p:nvPr/>
        </p:nvPicPr>
        <p:blipFill>
          <a:blip r:embed="rId3" cstate="print"/>
          <a:srcRect/>
          <a:stretch>
            <a:fillRect/>
          </a:stretch>
        </p:blipFill>
        <p:spPr bwMode="auto">
          <a:xfrm>
            <a:off x="304800" y="0"/>
            <a:ext cx="7950200" cy="5962650"/>
          </a:xfrm>
          <a:prstGeom prst="rect">
            <a:avLst/>
          </a:prstGeom>
          <a:noFill/>
        </p:spPr>
      </p:pic>
      <p:sp>
        <p:nvSpPr>
          <p:cNvPr id="6" name="Down Arrow 5"/>
          <p:cNvSpPr/>
          <p:nvPr/>
        </p:nvSpPr>
        <p:spPr>
          <a:xfrm rot="2229440">
            <a:off x="5074307" y="1499222"/>
            <a:ext cx="155325" cy="7061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4038600" y="838200"/>
            <a:ext cx="2286000" cy="369332"/>
          </a:xfrm>
          <a:prstGeom prst="rect">
            <a:avLst/>
          </a:prstGeom>
          <a:noFill/>
        </p:spPr>
        <p:txBody>
          <a:bodyPr wrap="square" rtlCol="0">
            <a:spAutoFit/>
          </a:bodyPr>
          <a:lstStyle/>
          <a:p>
            <a:r>
              <a:rPr lang="en-US" dirty="0" smtClean="0"/>
              <a:t>Mounts to car</a:t>
            </a:r>
            <a:endParaRPr lang="en-US" dirty="0"/>
          </a:p>
        </p:txBody>
      </p:sp>
      <p:sp>
        <p:nvSpPr>
          <p:cNvPr id="10" name="Down Arrow 9"/>
          <p:cNvSpPr/>
          <p:nvPr/>
        </p:nvSpPr>
        <p:spPr>
          <a:xfrm rot="5400000">
            <a:off x="3720084" y="851916"/>
            <a:ext cx="179832"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5410200" y="1676400"/>
            <a:ext cx="1500860" cy="369332"/>
          </a:xfrm>
          <a:prstGeom prst="rect">
            <a:avLst/>
          </a:prstGeom>
        </p:spPr>
        <p:txBody>
          <a:bodyPr wrap="none">
            <a:spAutoFit/>
          </a:bodyPr>
          <a:lstStyle/>
          <a:p>
            <a:r>
              <a:rPr lang="en-US" dirty="0" smtClean="0"/>
              <a:t>Mounts to car</a:t>
            </a:r>
            <a:endParaRPr lang="en-US" dirty="0"/>
          </a:p>
        </p:txBody>
      </p:sp>
      <p:sp>
        <p:nvSpPr>
          <p:cNvPr id="13" name="Rectangle 12"/>
          <p:cNvSpPr/>
          <p:nvPr/>
        </p:nvSpPr>
        <p:spPr>
          <a:xfrm>
            <a:off x="4648200" y="5334000"/>
            <a:ext cx="2956515" cy="369332"/>
          </a:xfrm>
          <a:prstGeom prst="rect">
            <a:avLst/>
          </a:prstGeom>
        </p:spPr>
        <p:txBody>
          <a:bodyPr wrap="none">
            <a:spAutoFit/>
          </a:bodyPr>
          <a:lstStyle/>
          <a:p>
            <a:r>
              <a:rPr lang="en-US" dirty="0" smtClean="0"/>
              <a:t>Mounts to bottom of radiator</a:t>
            </a:r>
            <a:endParaRPr lang="en-US" dirty="0"/>
          </a:p>
        </p:txBody>
      </p:sp>
      <p:sp>
        <p:nvSpPr>
          <p:cNvPr id="14" name="Down Arrow 13"/>
          <p:cNvSpPr/>
          <p:nvPr/>
        </p:nvSpPr>
        <p:spPr>
          <a:xfrm rot="5400000">
            <a:off x="4094988" y="5277612"/>
            <a:ext cx="286512" cy="3992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descr="C:\Users\john g\Desktop\Oil cooler lines (4)\Photo628.jpg"/>
          <p:cNvPicPr>
            <a:picLocks noChangeAspect="1" noChangeArrowheads="1"/>
          </p:cNvPicPr>
          <p:nvPr/>
        </p:nvPicPr>
        <p:blipFill>
          <a:blip r:embed="rId3" cstate="print"/>
          <a:srcRect/>
          <a:stretch>
            <a:fillRect/>
          </a:stretch>
        </p:blipFill>
        <p:spPr bwMode="auto">
          <a:xfrm>
            <a:off x="457200" y="457200"/>
            <a:ext cx="7518401" cy="5638800"/>
          </a:xfrm>
          <a:prstGeom prst="rect">
            <a:avLst/>
          </a:prstGeom>
          <a:noFill/>
        </p:spPr>
      </p:pic>
      <p:sp>
        <p:nvSpPr>
          <p:cNvPr id="5" name="Down Arrow 4"/>
          <p:cNvSpPr/>
          <p:nvPr/>
        </p:nvSpPr>
        <p:spPr>
          <a:xfrm rot="19942702">
            <a:off x="2180393" y="2037790"/>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5105400" y="990600"/>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TotalTime>
  <Words>417</Words>
  <Application>Microsoft Office PowerPoint</Application>
  <PresentationFormat>On-screen Show (4:3)</PresentationFormat>
  <Paragraphs>25</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g</dc:creator>
  <cp:lastModifiedBy>John.G.Novak</cp:lastModifiedBy>
  <cp:revision>13</cp:revision>
  <dcterms:created xsi:type="dcterms:W3CDTF">2011-01-29T16:26:13Z</dcterms:created>
  <dcterms:modified xsi:type="dcterms:W3CDTF">2011-02-02T17:27:13Z</dcterms:modified>
</cp:coreProperties>
</file>