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310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63D2D-1FDB-4E7E-99B4-7149419B859D}" type="datetimeFigureOut">
              <a:rPr lang="en-US" smtClean="0"/>
              <a:t>10/12/2022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C37C2-FADE-44C5-AA98-50AD9A34BC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28600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63D2D-1FDB-4E7E-99B4-7149419B859D}" type="datetimeFigureOut">
              <a:rPr lang="en-US" smtClean="0"/>
              <a:t>10/12/2022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C37C2-FADE-44C5-AA98-50AD9A34BC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4481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63D2D-1FDB-4E7E-99B4-7149419B859D}" type="datetimeFigureOut">
              <a:rPr lang="en-US" smtClean="0"/>
              <a:t>10/12/2022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C37C2-FADE-44C5-AA98-50AD9A34BC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9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63D2D-1FDB-4E7E-99B4-7149419B859D}" type="datetimeFigureOut">
              <a:rPr lang="en-US" smtClean="0"/>
              <a:t>10/12/2022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C37C2-FADE-44C5-AA98-50AD9A34BC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0144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63D2D-1FDB-4E7E-99B4-7149419B859D}" type="datetimeFigureOut">
              <a:rPr lang="en-US" smtClean="0"/>
              <a:t>10/12/2022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C37C2-FADE-44C5-AA98-50AD9A34BC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1776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63D2D-1FDB-4E7E-99B4-7149419B859D}" type="datetimeFigureOut">
              <a:rPr lang="en-US" smtClean="0"/>
              <a:t>10/12/2022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C37C2-FADE-44C5-AA98-50AD9A34BC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717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63D2D-1FDB-4E7E-99B4-7149419B859D}" type="datetimeFigureOut">
              <a:rPr lang="en-US" smtClean="0"/>
              <a:t>10/12/2022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C37C2-FADE-44C5-AA98-50AD9A34BC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540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63D2D-1FDB-4E7E-99B4-7149419B859D}" type="datetimeFigureOut">
              <a:rPr lang="en-US" smtClean="0"/>
              <a:t>10/12/2022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C37C2-FADE-44C5-AA98-50AD9A34BC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09114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63D2D-1FDB-4E7E-99B4-7149419B859D}" type="datetimeFigureOut">
              <a:rPr lang="en-US" smtClean="0"/>
              <a:t>10/12/2022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C37C2-FADE-44C5-AA98-50AD9A34BC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6201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63D2D-1FDB-4E7E-99B4-7149419B859D}" type="datetimeFigureOut">
              <a:rPr lang="en-US" smtClean="0"/>
              <a:t>10/12/2022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C37C2-FADE-44C5-AA98-50AD9A34BC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466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63D2D-1FDB-4E7E-99B4-7149419B859D}" type="datetimeFigureOut">
              <a:rPr lang="en-US" smtClean="0"/>
              <a:t>10/12/2022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C37C2-FADE-44C5-AA98-50AD9A34BC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203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A63D2D-1FDB-4E7E-99B4-7149419B859D}" type="datetimeFigureOut">
              <a:rPr lang="en-US" smtClean="0"/>
              <a:t>10/12/2022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0C37C2-FADE-44C5-AA98-50AD9A34BC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9879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24000"/>
            <a:ext cx="8421893" cy="358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al 1"/>
          <p:cNvSpPr/>
          <p:nvPr/>
        </p:nvSpPr>
        <p:spPr>
          <a:xfrm rot="1198421">
            <a:off x="4490277" y="1276711"/>
            <a:ext cx="1795575" cy="25146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288374" y="545068"/>
            <a:ext cx="1967398" cy="36933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I replaced this one</a:t>
            </a:r>
            <a:endParaRPr lang="en-US" dirty="0"/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6096000" y="1045664"/>
            <a:ext cx="685800" cy="47833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151754" y="5549072"/>
            <a:ext cx="6575583" cy="369332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Which of the other four (4) mounts have some sort of fluid in them?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02285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21</Words>
  <Application>Microsoft Office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FrederickC</dc:creator>
  <cp:lastModifiedBy>FrederickC</cp:lastModifiedBy>
  <cp:revision>1</cp:revision>
  <dcterms:created xsi:type="dcterms:W3CDTF">2022-10-12T23:01:13Z</dcterms:created>
  <dcterms:modified xsi:type="dcterms:W3CDTF">2022-10-12T23:05:10Z</dcterms:modified>
</cp:coreProperties>
</file>