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1003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5A8B5-B721-4E9C-B2D8-0982EB1284C0}" type="datetimeFigureOut">
              <a:rPr lang="en-US" smtClean="0"/>
              <a:t>9/14/2018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123A8-C693-4E29-A05F-7D9944AB1E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435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5A8B5-B721-4E9C-B2D8-0982EB1284C0}" type="datetimeFigureOut">
              <a:rPr lang="en-US" smtClean="0"/>
              <a:t>9/14/2018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123A8-C693-4E29-A05F-7D9944AB1E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135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5A8B5-B721-4E9C-B2D8-0982EB1284C0}" type="datetimeFigureOut">
              <a:rPr lang="en-US" smtClean="0"/>
              <a:t>9/14/2018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123A8-C693-4E29-A05F-7D9944AB1E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403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5A8B5-B721-4E9C-B2D8-0982EB1284C0}" type="datetimeFigureOut">
              <a:rPr lang="en-US" smtClean="0"/>
              <a:t>9/14/2018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123A8-C693-4E29-A05F-7D9944AB1E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644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5A8B5-B721-4E9C-B2D8-0982EB1284C0}" type="datetimeFigureOut">
              <a:rPr lang="en-US" smtClean="0"/>
              <a:t>9/14/2018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123A8-C693-4E29-A05F-7D9944AB1E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684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5A8B5-B721-4E9C-B2D8-0982EB1284C0}" type="datetimeFigureOut">
              <a:rPr lang="en-US" smtClean="0"/>
              <a:t>9/14/2018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123A8-C693-4E29-A05F-7D9944AB1E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22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5A8B5-B721-4E9C-B2D8-0982EB1284C0}" type="datetimeFigureOut">
              <a:rPr lang="en-US" smtClean="0"/>
              <a:t>9/14/2018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123A8-C693-4E29-A05F-7D9944AB1E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143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5A8B5-B721-4E9C-B2D8-0982EB1284C0}" type="datetimeFigureOut">
              <a:rPr lang="en-US" smtClean="0"/>
              <a:t>9/14/2018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123A8-C693-4E29-A05F-7D9944AB1E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652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5A8B5-B721-4E9C-B2D8-0982EB1284C0}" type="datetimeFigureOut">
              <a:rPr lang="en-US" smtClean="0"/>
              <a:t>9/14/2018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123A8-C693-4E29-A05F-7D9944AB1E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867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5A8B5-B721-4E9C-B2D8-0982EB1284C0}" type="datetimeFigureOut">
              <a:rPr lang="en-US" smtClean="0"/>
              <a:t>9/14/2018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123A8-C693-4E29-A05F-7D9944AB1E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01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5A8B5-B721-4E9C-B2D8-0982EB1284C0}" type="datetimeFigureOut">
              <a:rPr lang="en-US" smtClean="0"/>
              <a:t>9/14/2018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123A8-C693-4E29-A05F-7D9944AB1E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98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5A8B5-B721-4E9C-B2D8-0982EB1284C0}" type="datetimeFigureOut">
              <a:rPr lang="en-US" smtClean="0"/>
              <a:t>9/14/2018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123A8-C693-4E29-A05F-7D9944AB1E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09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038665"/>
            <a:ext cx="8750207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41585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FrederickC</dc:creator>
  <cp:lastModifiedBy>FrederickC</cp:lastModifiedBy>
  <cp:revision>1</cp:revision>
  <dcterms:created xsi:type="dcterms:W3CDTF">2018-09-14T20:26:08Z</dcterms:created>
  <dcterms:modified xsi:type="dcterms:W3CDTF">2018-09-14T20:26:48Z</dcterms:modified>
</cp:coreProperties>
</file>