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7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736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253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022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169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81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5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42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6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02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10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44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38789-2A8E-4AF0-9DED-FA768F09986E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4E3C2-8569-469A-8635-326E7CF30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870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185" y="500062"/>
            <a:ext cx="10035718" cy="5123498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691640" y="4572000"/>
            <a:ext cx="1554480" cy="11887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62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Siegele (US), Frederick C</dc:creator>
  <cp:lastModifiedBy>Siegele (US), Frederick C</cp:lastModifiedBy>
  <cp:revision>1</cp:revision>
  <dcterms:created xsi:type="dcterms:W3CDTF">2022-10-26T15:57:48Z</dcterms:created>
  <dcterms:modified xsi:type="dcterms:W3CDTF">2022-10-26T15:58:12Z</dcterms:modified>
</cp:coreProperties>
</file>